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7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image" Target="../media/image1.png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cccpsibisan内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1270"/>
            <a:ext cx="9144000" cy="6855460"/>
          </a:xfrm>
          <a:prstGeom prst="rect">
            <a:avLst/>
          </a:prstGeom>
        </p:spPr>
      </p:pic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cccp四比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"/>
            <a:ext cx="9144000" cy="6855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COMMONDATA" val="eyJoZGlkIjoiNTUzMTVmZjQ1MDAyNzFiZTZhMjlmM2VkZGQ3OWM2NjA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神的孩子</cp:lastModifiedBy>
  <cp:revision>178</cp:revision>
  <dcterms:created xsi:type="dcterms:W3CDTF">2019-06-19T02:08:00Z</dcterms:created>
  <dcterms:modified xsi:type="dcterms:W3CDTF">2022-12-19T03:43:20Z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A84F461845B84753A85A768AE165338E</vt:lpwstr>
  </property>
</Properties>
</file>