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7" r:id="rId4"/>
  </p:sldIdLst>
  <p:sldSz cx="12192000" cy="6858000"/>
  <p:notesSz cx="6858000" cy="9144000"/>
  <p:custDataLst>
    <p:tags r:id="rId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9D9D9"/>
    <a:srgbClr val="FFFFFF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99" d="100"/>
          <a:sy n="99" d="100"/>
        </p:scale>
        <p:origin x="84" y="582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67.xml"/><Relationship Id="rId7" Type="http://schemas.openxmlformats.org/officeDocument/2006/relationships/tableStyles" Target="tableStyles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单击此处编辑文本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330" y="1555115"/>
            <a:ext cx="5233035" cy="4608195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9" Type="http://schemas.openxmlformats.org/officeDocument/2006/relationships/theme" Target="../theme/theme1.xml"/><Relationship Id="rId18" Type="http://schemas.openxmlformats.org/officeDocument/2006/relationships/tags" Target="../tags/tag62.xml"/><Relationship Id="rId17" Type="http://schemas.openxmlformats.org/officeDocument/2006/relationships/image" Target="../media/image1.png"/><Relationship Id="rId16" Type="http://schemas.openxmlformats.org/officeDocument/2006/relationships/tags" Target="../tags/tag61.xml"/><Relationship Id="rId15" Type="http://schemas.openxmlformats.org/officeDocument/2006/relationships/tags" Target="../tags/tag60.xml"/><Relationship Id="rId14" Type="http://schemas.openxmlformats.org/officeDocument/2006/relationships/tags" Target="../tags/tag59.xml"/><Relationship Id="rId13" Type="http://schemas.openxmlformats.org/officeDocument/2006/relationships/tags" Target="../tags/tag58.xml"/><Relationship Id="rId12" Type="http://schemas.openxmlformats.org/officeDocument/2006/relationships/tags" Target="../tags/tag57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2"/>
            </a:gs>
            <a:gs pos="100000">
              <a:schemeClr val="bg2">
                <a:lumMod val="8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pic>
        <p:nvPicPr>
          <p:cNvPr id="8" name="图片 7" descr="cccp1080内"/>
          <p:cNvPicPr>
            <a:picLocks noChangeAspect="1"/>
          </p:cNvPicPr>
          <p:nvPr userDrawn="1"/>
        </p:nvPicPr>
        <p:blipFill>
          <a:blip r:embed="rId17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custDataLst>
      <p:tags r:id="rId18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65.xml"/><Relationship Id="rId3" Type="http://schemas.openxmlformats.org/officeDocument/2006/relationships/image" Target="../media/image2.png"/><Relationship Id="rId2" Type="http://schemas.openxmlformats.org/officeDocument/2006/relationships/tags" Target="../tags/tag64.xml"/><Relationship Id="rId1" Type="http://schemas.openxmlformats.org/officeDocument/2006/relationships/tags" Target="../tags/tag6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6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/>
        <p:txBody>
          <a:bodyPr/>
          <a:p>
            <a:endParaRPr lang="zh-CN" altLang="zh-CN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cccp108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ustDataLst>
      <p:tags r:id="rId1"/>
    </p:custDataLst>
  </p:cSld>
  <p:clrMapOvr>
    <a:masterClrMapping/>
  </p:clrMapOvr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176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176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176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SHOW_EDIT_AREA_INDICATION" val="1"/>
  <p:tag name="KSO_WM_UNIT_VALUE" val="28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05176_1*a*1"/>
  <p:tag name="KSO_WM_TEMPLATE_CATEGORY" val="custom"/>
  <p:tag name="KSO_WM_TEMPLATE_INDEX" val="20205176"/>
  <p:tag name="KSO_WM_UNIT_LAYERLEVEL" val="1"/>
  <p:tag name="KSO_WM_TAG_VERSION" val="1.0"/>
  <p:tag name="KSO_WM_BEAUTIFY_FLAG" val="#wm#"/>
</p:tagLst>
</file>

<file path=ppt/tags/tag64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176_1*b*1"/>
  <p:tag name="KSO_WM_TEMPLATE_CATEGORY" val="custom"/>
  <p:tag name="KSO_WM_TEMPLATE_INDEX" val="20205176"/>
  <p:tag name="KSO_WM_UNIT_LAYERLEVEL" val="1"/>
  <p:tag name="KSO_WM_TAG_VERSION" val="1.0"/>
  <p:tag name="KSO_WM_BEAUTIFY_FLAG" val="#wm#"/>
</p:tagLst>
</file>

<file path=ppt/tags/tag65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6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7.xml><?xml version="1.0" encoding="utf-8"?>
<p:tagLst xmlns:p="http://schemas.openxmlformats.org/presentationml/2006/main">
  <p:tag name="COMMONDATA" val="eyJoZGlkIjoiNTUzMTVmZjQ1MDAyNzFiZTZhMjlmM2VkZGQ3OWM2NjA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/>
            </a:gs>
            <a:gs pos="100000">
              <a:schemeClr val="phClr">
                <a:lumMod val="85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10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Office 主题​​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神的孩子</cp:lastModifiedBy>
  <cp:revision>177</cp:revision>
  <dcterms:created xsi:type="dcterms:W3CDTF">2019-06-19T02:08:00Z</dcterms:created>
  <dcterms:modified xsi:type="dcterms:W3CDTF">2022-12-19T03:25:29Z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2052-11.1.0.12980</vt:lpwstr>
  </property>
  <property fmtid="{D5CDD505-2E9C-101B-9397-08002B2CF9AE}" pid="3" name="ICV">
    <vt:lpwstr>BAE97CA04FEF4FEFB698D548078BDF67</vt:lpwstr>
  </property>
</Properties>
</file>