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CFFBA-7145-4D39-967C-A9AC697B6E06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C9AF-424E-49F0-AB88-850347AF789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4246AB8-2EC6-7217-ABB2-653F618AE1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90F4F5-F763-C8A5-A61B-3C151038D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8"/>
            <a:ext cx="12207972" cy="6866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启昌 鲁</dc:creator>
  <cp:lastModifiedBy>AN</cp:lastModifiedBy>
  <cp:revision>25</cp:revision>
  <dcterms:created xsi:type="dcterms:W3CDTF">2026-04-22T08:55:00Z</dcterms:created>
  <dcterms:modified xsi:type="dcterms:W3CDTF">2026-05-09T01:55:47Z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808FE0F9CCF944DAA5554B7F96D465DC_13</vt:lpwstr>
  </property>
</Properties>
</file>