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4"/>
  </p:handoutMasterIdLst>
  <p:sldIdLst>
    <p:sldId id="256" r:id="rId2"/>
    <p:sldId id="26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60"/>
  </p:normalViewPr>
  <p:slideViewPr>
    <p:cSldViewPr snapToGrid="0">
      <p:cViewPr>
        <p:scale>
          <a:sx n="74" d="100"/>
          <a:sy n="74" d="100"/>
        </p:scale>
        <p:origin x="2120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3" name="图片 2" descr="ppt内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CFD1-8ACB-D549-9DED-1648743C2220}" type="datetimeFigureOut">
              <a:rPr kumimoji="1" lang="zh-CN" altLang="en-US" smtClean="0"/>
              <a:t>2026/10/15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F9F3B-833C-0A42-B5DB-0D68EACA44B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09550" y="-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E7534AD-7FDC-A3B9-5217-38AF676F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710"/>
            <a:ext cx="12241262" cy="6885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彼维</dc:creator>
  <cp:lastModifiedBy>wwww wwwww</cp:lastModifiedBy>
  <cp:revision>30</cp:revision>
  <dcterms:created xsi:type="dcterms:W3CDTF">2026-09-18T07:42:14Z</dcterms:created>
  <dcterms:modified xsi:type="dcterms:W3CDTF">2026-10-15T10:30:23Z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B2E2CB4FD635B7DE2A44716AB03B3C51_42</vt:lpwstr>
  </property>
  <property fmtid="{D5CDD505-2E9C-101B-9397-08002B2CF9AE}" pid="3" name="KSOProductBuildVer">
    <vt:lpwstr>2052-12.1.28496.28496</vt:lpwstr>
  </property>
</Properties>
</file>